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C7194-FE9D-4E96-924B-ABD79B2D8C7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71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DF28-206A-4EF1-B7B6-0C818FDF2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591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3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4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5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6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7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8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9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0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1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2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5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6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07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4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5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16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17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48677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78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79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0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1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2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3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4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5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6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87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88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89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0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1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92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38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9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44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5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6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7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5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1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2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03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704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5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06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07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70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9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710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711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61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5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66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67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68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669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670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71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72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48577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0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3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5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48586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1048608" name="Rectangle 1"/>
          <p:cNvSpPr>
            <a:spLocks noChangeArrowheads="1"/>
          </p:cNvSpPr>
          <p:nvPr/>
        </p:nvSpPr>
        <p:spPr bwMode="auto">
          <a:xfrm>
            <a:off x="1828800" y="706844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“Demonstrate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Action of Salivary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mylase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(ptyalin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enzyme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9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Ashok Kumar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0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smtClean="0"/>
              <a:t>UCOS, MLSU, Udaipur.</a:t>
            </a:r>
          </a:p>
          <a:p>
            <a:pPr algn="ctr"/>
            <a:endParaRPr lang="en-US" dirty="0"/>
          </a:p>
        </p:txBody>
      </p:sp>
      <p:sp>
        <p:nvSpPr>
          <p:cNvPr id="1048611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1048612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8"/>
          <p:cNvSpPr txBox="1"/>
          <p:nvPr/>
        </p:nvSpPr>
        <p:spPr>
          <a:xfrm>
            <a:off x="2971800" y="381000"/>
            <a:ext cx="2286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48621" name="TextBox 7"/>
          <p:cNvSpPr txBox="1"/>
          <p:nvPr/>
        </p:nvSpPr>
        <p:spPr>
          <a:xfrm>
            <a:off x="685800" y="1295401"/>
            <a:ext cx="7696200" cy="4968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Enzyme amylase found in saliva which is secreted by salivary glands in mouth palate. Amylase partially hydrolyzed (breaks) starch or glycogen and maltose. Salivary amylase acts at a temperature of 37◦ C and at pH of 6.6 (acidic). When iodine solution is mixed with starch, blue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obtained. When starch is first hydrolyzed with amylase and then mixed with iodine solution, blue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not obtained because starch has been broken into glucose and maltose.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extBox 4"/>
          <p:cNvSpPr txBox="1"/>
          <p:nvPr/>
        </p:nvSpPr>
        <p:spPr>
          <a:xfrm>
            <a:off x="304800" y="1219200"/>
            <a:ext cx="8305800" cy="237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Requirements:-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Beakers (100ml), pipettes, test tube, glass-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stoppered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bottles, plain cavity slides,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Staining tube, cavity blocks, toluene, starch paste, 0,02N iodine solution, incubator set at 37◦C . </a:t>
            </a:r>
          </a:p>
        </p:txBody>
      </p:sp>
      <p:sp>
        <p:nvSpPr>
          <p:cNvPr id="1048623" name="Title 8"/>
          <p:cNvSpPr txBox="1"/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48624" name="TextBox 7"/>
          <p:cNvSpPr txBox="1"/>
          <p:nvPr/>
        </p:nvSpPr>
        <p:spPr>
          <a:xfrm>
            <a:off x="304800" y="3428999"/>
            <a:ext cx="8305800" cy="329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Procedure:-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 0.02N iodine solution and 1% starch solution (1 gm starch + 100 ml DW).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collection of saliva, rinse own mouth with warm water quickly. Then take 20-25 ml of water in mouth, rotate water with tongue for 2-3 min and collect saliva solution in a beaker. This contains salivary enzyme amylase.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8"/>
          <p:cNvSpPr txBox="1"/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48626" name="TextBox 7"/>
          <p:cNvSpPr txBox="1"/>
          <p:nvPr/>
        </p:nvSpPr>
        <p:spPr>
          <a:xfrm>
            <a:off x="457200" y="12192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another beaker mix 5 ml of 1% starch solution and 5 ml of saliva solution. Incubate the beaker in an oven set at 37◦C for one hour.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two cavity blocks or staining tube and mark them A and B respectively.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each cavity block or staining tube, add 2 drop of iodine solution,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cavity block A add drop of starch-saliva mixed solution with pipette.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another pipette add a drop of starch only in cavity block B.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Result:-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cavity block B, solution become blue white in cavity block A it remains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as starch has been hydrolyzed into glucose and demonstrating activity of enzyme amylase.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5"/>
          <p:cNvSpPr/>
          <p:nvPr/>
        </p:nvSpPr>
        <p:spPr>
          <a:xfrm>
            <a:off x="2746082" y="2967335"/>
            <a:ext cx="3383281" cy="8915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350</Words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Ashok kumar</dc:creator>
  <cp:lastModifiedBy>Windows User</cp:lastModifiedBy>
  <cp:revision>3</cp:revision>
  <dcterms:modified xsi:type="dcterms:W3CDTF">2020-10-18T14:02:41Z</dcterms:modified>
</cp:coreProperties>
</file>